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4C"/>
    <a:srgbClr val="063C3B"/>
    <a:srgbClr val="123431"/>
    <a:srgbClr val="0F1312"/>
    <a:srgbClr val="000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88" autoAdjust="0"/>
  </p:normalViewPr>
  <p:slideViewPr>
    <p:cSldViewPr snapToGrid="0" snapToObjects="1">
      <p:cViewPr>
        <p:scale>
          <a:sx n="161" d="100"/>
          <a:sy n="161" d="100"/>
        </p:scale>
        <p:origin x="-1800" y="-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4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5/04/16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5/04/16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5/04/16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6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5/04/16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5/04/16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4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5/04/16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6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C21EC-A62D-944E-B8DC-10079DC05B86}" type="datetimeFigureOut">
              <a:rPr lang="en-US" smtClean="0"/>
              <a:t>5/04/16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0214-5D43-3946-918A-76AF1D50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Green Light BG F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94" y="658324"/>
            <a:ext cx="7609812" cy="55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8416640" cy="1772898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When writing a speech it is broken into four </a:t>
            </a:r>
            <a:r>
              <a:rPr lang="en-US" sz="8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parts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1294" y="2177204"/>
            <a:ext cx="3494617" cy="37943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Preparation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Introduction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4B4C"/>
                </a:solidFill>
                <a:latin typeface="Arial"/>
                <a:cs typeface="Arial"/>
              </a:rPr>
              <a:t>Body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4B4C"/>
                </a:solidFill>
                <a:latin typeface="Arial"/>
                <a:cs typeface="Arial"/>
              </a:rPr>
              <a:t>Conclusion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695" y="2358639"/>
            <a:ext cx="2934283" cy="37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1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700072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Preparation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1294" y="1451469"/>
            <a:ext cx="8172118" cy="461473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Topic</a:t>
            </a: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/>
            </a:r>
            <a:b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36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Decide </a:t>
            </a:r>
            <a:r>
              <a:rPr lang="en-US" sz="3600" b="1" baseline="30000" dirty="0">
                <a:solidFill>
                  <a:srgbClr val="004B4C"/>
                </a:solidFill>
                <a:latin typeface="Arial"/>
                <a:cs typeface="Arial"/>
              </a:rPr>
              <a:t>what you are going to talk </a:t>
            </a:r>
            <a:r>
              <a:rPr lang="en-US" sz="36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about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Audience</a:t>
            </a: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/>
            </a:r>
            <a:b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36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Consider </a:t>
            </a:r>
            <a:r>
              <a:rPr lang="en-US" sz="3600" b="1" baseline="30000" dirty="0">
                <a:solidFill>
                  <a:srgbClr val="004B4C"/>
                </a:solidFill>
                <a:latin typeface="Arial"/>
                <a:cs typeface="Arial"/>
              </a:rPr>
              <a:t>who will be listening to you </a:t>
            </a:r>
            <a:endParaRPr lang="en-US" sz="36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Define Purpose</a:t>
            </a:r>
            <a:b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3600" b="1" baseline="30000" dirty="0">
                <a:solidFill>
                  <a:srgbClr val="004B4C"/>
                </a:solidFill>
                <a:latin typeface="Arial"/>
                <a:cs typeface="Arial"/>
              </a:rPr>
              <a:t>Is it, for example, to persuade, inform, demonstrate, entertain, or welcome? Is it a combination of these?</a:t>
            </a:r>
          </a:p>
        </p:txBody>
      </p:sp>
    </p:spTree>
    <p:extLst>
      <p:ext uri="{BB962C8B-B14F-4D97-AF65-F5344CB8AC3E}">
        <p14:creationId xmlns:p14="http://schemas.microsoft.com/office/powerpoint/2010/main" val="138025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700072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Introduction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1294" y="1277923"/>
            <a:ext cx="4015215" cy="461473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Greeting</a:t>
            </a:r>
            <a:b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36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Attention Getter - How are you going to greet your audience, grab their attention and compel them to listen?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Statement</a:t>
            </a:r>
            <a:b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36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A one sentence summary of your speech topic and your point of view or angle.</a:t>
            </a:r>
            <a:endParaRPr lang="en-US" sz="3600" b="1" baseline="30000" dirty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8024" y="1285812"/>
            <a:ext cx="4015215" cy="49381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Overview</a:t>
            </a: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/>
            </a:r>
            <a:b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3600" b="1" baseline="30000" dirty="0">
                <a:solidFill>
                  <a:srgbClr val="004B4C"/>
                </a:solidFill>
                <a:latin typeface="Arial"/>
                <a:cs typeface="Arial"/>
              </a:rPr>
              <a:t>Brief outline of the main points to be </a:t>
            </a:r>
            <a:r>
              <a:rPr lang="en-US" sz="36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covered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Benefit</a:t>
            </a: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/>
            </a:r>
            <a:b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3600" b="1" baseline="30000" dirty="0">
                <a:solidFill>
                  <a:srgbClr val="004B4C"/>
                </a:solidFill>
                <a:latin typeface="Arial"/>
                <a:cs typeface="Arial"/>
              </a:rPr>
              <a:t>What’s in your speech for your audience? Why will they want to hear what you’ve got to tell </a:t>
            </a:r>
            <a:r>
              <a:rPr lang="en-US" sz="3600" b="1" baseline="30000" dirty="0" err="1">
                <a:solidFill>
                  <a:srgbClr val="004B4C"/>
                </a:solidFill>
                <a:latin typeface="Arial"/>
                <a:cs typeface="Arial"/>
              </a:rPr>
              <a:t>them?combination</a:t>
            </a:r>
            <a:r>
              <a:rPr lang="en-US" sz="3600" b="1" baseline="30000" dirty="0">
                <a:solidFill>
                  <a:srgbClr val="004B4C"/>
                </a:solidFill>
                <a:latin typeface="Arial"/>
                <a:cs typeface="Arial"/>
              </a:rPr>
              <a:t> </a:t>
            </a:r>
            <a:r>
              <a:rPr lang="en-US" sz="36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of these?</a:t>
            </a:r>
            <a:endParaRPr lang="en-US" sz="3600" b="1" baseline="30000" dirty="0">
              <a:solidFill>
                <a:srgbClr val="004B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8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700072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Body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1294" y="1451469"/>
            <a:ext cx="8172118" cy="461473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Main Idea 1</a:t>
            </a:r>
            <a:b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3600" b="1" baseline="30000" dirty="0">
                <a:solidFill>
                  <a:srgbClr val="004B4C"/>
                </a:solidFill>
                <a:latin typeface="Arial"/>
                <a:cs typeface="Arial"/>
              </a:rPr>
              <a:t>Supporting ideas - Details and </a:t>
            </a:r>
            <a:r>
              <a:rPr lang="en-US" sz="36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examples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Main </a:t>
            </a: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Idea </a:t>
            </a: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2</a:t>
            </a:r>
            <a:b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3600" b="1" baseline="30000" dirty="0">
                <a:solidFill>
                  <a:srgbClr val="004B4C"/>
                </a:solidFill>
                <a:latin typeface="Arial"/>
                <a:cs typeface="Arial"/>
              </a:rPr>
              <a:t>Supporting ideas - Details and </a:t>
            </a:r>
            <a:r>
              <a:rPr lang="en-US" sz="36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examples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Main Idea </a:t>
            </a: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3</a:t>
            </a: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/>
            </a:r>
            <a:b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3600" b="1" baseline="30000" dirty="0">
                <a:solidFill>
                  <a:srgbClr val="004B4C"/>
                </a:solidFill>
                <a:latin typeface="Arial"/>
                <a:cs typeface="Arial"/>
              </a:rPr>
              <a:t>Supporting ideas - Details and examples</a:t>
            </a:r>
          </a:p>
        </p:txBody>
      </p:sp>
    </p:spTree>
    <p:extLst>
      <p:ext uri="{BB962C8B-B14F-4D97-AF65-F5344CB8AC3E}">
        <p14:creationId xmlns:p14="http://schemas.microsoft.com/office/powerpoint/2010/main" val="77005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294" y="585741"/>
            <a:ext cx="7809275" cy="700072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8000" b="1" baseline="30000" dirty="0">
                <a:solidFill>
                  <a:srgbClr val="004B4C"/>
                </a:solidFill>
                <a:latin typeface="Arial"/>
                <a:cs typeface="Arial"/>
              </a:rPr>
              <a:t>Conclusion</a:t>
            </a:r>
            <a:endParaRPr lang="en-US" sz="8000" b="1" baseline="30000" dirty="0" smtClean="0">
              <a:solidFill>
                <a:srgbClr val="004B4C"/>
              </a:solidFill>
              <a:latin typeface="Arial"/>
              <a:cs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1294" y="1451469"/>
            <a:ext cx="8172118" cy="461473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Summary of main ideas</a:t>
            </a:r>
            <a:b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3600" b="1" baseline="30000" dirty="0">
                <a:solidFill>
                  <a:srgbClr val="004B4C"/>
                </a:solidFill>
                <a:latin typeface="Arial"/>
                <a:cs typeface="Arial"/>
              </a:rPr>
              <a:t>From body of </a:t>
            </a:r>
            <a:r>
              <a:rPr lang="en-US" sz="36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speech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Re-statement of speech topic</a:t>
            </a: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/>
            </a:r>
            <a:b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3600" b="1" baseline="30000" dirty="0">
                <a:solidFill>
                  <a:srgbClr val="004B4C"/>
                </a:solidFill>
                <a:latin typeface="Arial"/>
                <a:cs typeface="Arial"/>
              </a:rPr>
              <a:t>From </a:t>
            </a:r>
            <a:r>
              <a:rPr lang="en-US" sz="36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introduction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Closer</a:t>
            </a: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, Clincher </a:t>
            </a: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/>
            </a:r>
            <a:b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</a:br>
            <a:r>
              <a:rPr lang="en-US" sz="6000" b="1" baseline="30000" dirty="0" smtClean="0">
                <a:solidFill>
                  <a:srgbClr val="004B4C"/>
                </a:solidFill>
                <a:latin typeface="Arial"/>
                <a:cs typeface="Arial"/>
              </a:rPr>
              <a:t>or Call </a:t>
            </a:r>
            <a:r>
              <a:rPr lang="en-US" sz="6000" b="1" baseline="30000" dirty="0">
                <a:solidFill>
                  <a:srgbClr val="004B4C"/>
                </a:solidFill>
                <a:latin typeface="Arial"/>
                <a:cs typeface="Arial"/>
              </a:rPr>
              <a:t>to Action</a:t>
            </a:r>
          </a:p>
        </p:txBody>
      </p:sp>
    </p:spTree>
    <p:extLst>
      <p:ext uri="{BB962C8B-B14F-4D97-AF65-F5344CB8AC3E}">
        <p14:creationId xmlns:p14="http://schemas.microsoft.com/office/powerpoint/2010/main" val="339910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28</Words>
  <Application>Microsoft Macintosh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When writing a speech it is broken into four parts</vt:lpstr>
      <vt:lpstr>Preparation</vt:lpstr>
      <vt:lpstr>Introduction</vt:lpstr>
      <vt:lpstr>Body</vt:lpstr>
      <vt:lpstr>Conclusion</vt:lpstr>
    </vt:vector>
  </TitlesOfParts>
  <Company>Burst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King</dc:creator>
  <cp:lastModifiedBy>Peter King</cp:lastModifiedBy>
  <cp:revision>99</cp:revision>
  <dcterms:created xsi:type="dcterms:W3CDTF">2015-10-10T09:10:17Z</dcterms:created>
  <dcterms:modified xsi:type="dcterms:W3CDTF">2016-04-05T06:56:40Z</dcterms:modified>
</cp:coreProperties>
</file>