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4C"/>
    <a:srgbClr val="063C3B"/>
    <a:srgbClr val="123431"/>
    <a:srgbClr val="0F1312"/>
    <a:srgbClr val="000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88" autoAdjust="0"/>
  </p:normalViewPr>
  <p:slideViewPr>
    <p:cSldViewPr snapToGrid="0" snapToObjects="1">
      <p:cViewPr>
        <p:scale>
          <a:sx n="161" d="100"/>
          <a:sy n="161" d="100"/>
        </p:scale>
        <p:origin x="-1872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16/10/15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16/10/15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4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16/10/15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16/10/15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7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16/10/15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3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16/10/15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16/10/15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6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16/10/15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16/10/15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4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16/10/15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6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16/10/15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Green Light BG F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7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Green Light BG F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1591464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What are Information Reports?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294" y="2177205"/>
            <a:ext cx="8095506" cy="37243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An information report</a:t>
            </a: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:</a:t>
            </a:r>
            <a:endParaRPr lang="en-US" sz="6000" b="1" dirty="0" smtClean="0">
              <a:solidFill>
                <a:srgbClr val="004B4C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states facts about something to help explain it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is used to gain a better understanding  about a person place, object  or thing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is non-fiction</a:t>
            </a:r>
            <a:endParaRPr lang="en-US" sz="2400" b="1" dirty="0">
              <a:solidFill>
                <a:srgbClr val="004B4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71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1591464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How do you write an Information Report?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294" y="2177205"/>
            <a:ext cx="8095506" cy="22403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Title: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Tells the reader what you will be reading about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For example, Frogs</a:t>
            </a:r>
            <a:endParaRPr lang="en-US" sz="2400" b="1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907" y="3643881"/>
            <a:ext cx="7024341" cy="28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5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1591464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How do you write an Information Report?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293" y="2177205"/>
            <a:ext cx="5245721" cy="397576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Opening Statement: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This is a summary of what </a:t>
            </a:r>
            <a:b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the report will be about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For example: </a:t>
            </a:r>
            <a:b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Frogs belong to a </a:t>
            </a:r>
            <a:b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group of animals </a:t>
            </a:r>
            <a:b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called amphibians</a:t>
            </a:r>
            <a:endParaRPr lang="en-US" sz="2400" b="1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247" y="2630035"/>
            <a:ext cx="3379958" cy="36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1591464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How do you write an Information Report?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294" y="2177206"/>
            <a:ext cx="7809275" cy="9702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Paragraphs:</a:t>
            </a:r>
            <a:endParaRPr lang="en-US" sz="2200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1294" y="2658399"/>
            <a:ext cx="8038023" cy="35734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A paragraph helps you to </a:t>
            </a:r>
            <a:r>
              <a:rPr lang="en-US" sz="2400" b="1" dirty="0" err="1" smtClean="0">
                <a:solidFill>
                  <a:srgbClr val="004B4C"/>
                </a:solidFill>
                <a:latin typeface="Arial"/>
                <a:cs typeface="Arial"/>
              </a:rPr>
              <a:t>organise</a:t>
            </a: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 your writing into key points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Each paragraph contains a different subject on your topic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For example: </a:t>
            </a:r>
          </a:p>
          <a:p>
            <a:pPr marL="0" indent="0">
              <a:buFont typeface="Arial"/>
              <a:buNone/>
            </a:pPr>
            <a:r>
              <a:rPr lang="en-US" sz="2200" baseline="30000" dirty="0" smtClean="0">
                <a:solidFill>
                  <a:srgbClr val="004B4C"/>
                </a:solidFill>
                <a:latin typeface="Arial"/>
                <a:cs typeface="Arial"/>
              </a:rPr>
              <a:t>Frogs have four legs and no tail. Some frogs have spots and stripes. Their </a:t>
            </a:r>
            <a:r>
              <a:rPr lang="en-US" sz="2200" baseline="30000" dirty="0" err="1" smtClean="0">
                <a:solidFill>
                  <a:srgbClr val="004B4C"/>
                </a:solidFill>
                <a:latin typeface="Arial"/>
                <a:cs typeface="Arial"/>
              </a:rPr>
              <a:t>colour</a:t>
            </a:r>
            <a:r>
              <a:rPr lang="en-US" sz="2200" baseline="30000" dirty="0" smtClean="0">
                <a:solidFill>
                  <a:srgbClr val="004B4C"/>
                </a:solidFill>
                <a:latin typeface="Arial"/>
                <a:cs typeface="Arial"/>
              </a:rPr>
              <a:t> helps to camouflage them. Frogs have wet skin and bulgy eyes.</a:t>
            </a:r>
          </a:p>
          <a:p>
            <a:pPr marL="0" indent="0">
              <a:buFont typeface="Arial"/>
              <a:buNone/>
            </a:pPr>
            <a:r>
              <a:rPr lang="en-US" sz="2200" baseline="30000" dirty="0" smtClean="0">
                <a:solidFill>
                  <a:srgbClr val="004B4C"/>
                </a:solidFill>
                <a:latin typeface="Arial"/>
                <a:cs typeface="Arial"/>
              </a:rPr>
              <a:t>Frogs lay eggs in the water. Frogs come out at night. They make croaking noises. Frogs jump high. Some frogs climb trees.</a:t>
            </a:r>
            <a:endParaRPr lang="en-US" sz="2200" dirty="0">
              <a:solidFill>
                <a:srgbClr val="004B4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927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1591464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How do you write an Information Report?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294" y="2177206"/>
            <a:ext cx="7809275" cy="741511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Diagrams/Pictures/Illustrations:</a:t>
            </a:r>
            <a:endParaRPr lang="en-US" sz="2200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1294" y="2658399"/>
            <a:ext cx="8038023" cy="7178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This is to help the reader understand the topic</a:t>
            </a:r>
            <a:endParaRPr lang="en-US" sz="2200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94" y="3129649"/>
            <a:ext cx="7941146" cy="30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1591464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How do you write an Information Report?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294" y="2177206"/>
            <a:ext cx="7809275" cy="9702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Conclusion:</a:t>
            </a:r>
            <a:endParaRPr lang="en-US" sz="2200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1294" y="2658399"/>
            <a:ext cx="8038023" cy="35734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An information report does not need a concluding statement.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Your last paragraph about a fact is a good way to conclude.</a:t>
            </a:r>
            <a:endParaRPr lang="en-US" sz="2200" dirty="0">
              <a:solidFill>
                <a:srgbClr val="004B4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659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786845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Information Report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94" y="1179236"/>
            <a:ext cx="8085884" cy="49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9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225</Words>
  <Application>Microsoft Macintosh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What are Information Reports?</vt:lpstr>
      <vt:lpstr>How do you write an Information Report?</vt:lpstr>
      <vt:lpstr>How do you write an Information Report?</vt:lpstr>
      <vt:lpstr>How do you write an Information Report?</vt:lpstr>
      <vt:lpstr>How do you write an Information Report?</vt:lpstr>
      <vt:lpstr>How do you write an Information Report?</vt:lpstr>
      <vt:lpstr>Information Report Overview</vt:lpstr>
    </vt:vector>
  </TitlesOfParts>
  <Company>Burst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King</dc:creator>
  <cp:lastModifiedBy>Peter King</cp:lastModifiedBy>
  <cp:revision>64</cp:revision>
  <dcterms:created xsi:type="dcterms:W3CDTF">2015-10-10T09:10:17Z</dcterms:created>
  <dcterms:modified xsi:type="dcterms:W3CDTF">2015-10-16T04:07:02Z</dcterms:modified>
</cp:coreProperties>
</file>