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4C"/>
    <a:srgbClr val="063C3B"/>
    <a:srgbClr val="123431"/>
    <a:srgbClr val="0F1312"/>
    <a:srgbClr val="000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88" autoAdjust="0"/>
  </p:normalViewPr>
  <p:slideViewPr>
    <p:cSldViewPr snapToGrid="0" snapToObjects="1">
      <p:cViewPr>
        <p:scale>
          <a:sx n="161" d="100"/>
          <a:sy n="161" d="100"/>
        </p:scale>
        <p:origin x="-1872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26/10/15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26/10/15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4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26/10/15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26/10/15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7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26/10/15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3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26/10/15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7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26/10/15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6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26/10/15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2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26/10/15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4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26/10/15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6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26/10/15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0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Green Light BG FA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7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2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1294" y="585741"/>
            <a:ext cx="7809275" cy="802622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80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Before</a:t>
            </a:r>
            <a:endParaRPr lang="en-US" sz="8000" b="1" baseline="30000" dirty="0" smtClean="0">
              <a:solidFill>
                <a:srgbClr val="004B4C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1294" y="1388362"/>
            <a:ext cx="3494617" cy="458317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rgbClr val="004B4C"/>
                </a:solidFill>
                <a:latin typeface="Arial"/>
                <a:cs typeface="Arial"/>
              </a:rPr>
              <a:t>Read </a:t>
            </a:r>
            <a:r>
              <a:rPr lang="en-US" sz="2400" b="1" dirty="0">
                <a:solidFill>
                  <a:srgbClr val="004B4C"/>
                </a:solidFill>
                <a:latin typeface="Arial"/>
                <a:cs typeface="Arial"/>
              </a:rPr>
              <a:t>the book at least once.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004B4C"/>
                </a:solidFill>
                <a:latin typeface="Arial"/>
                <a:cs typeface="Arial"/>
              </a:rPr>
              <a:t>Re-reading gives you a better understanding.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004B4C"/>
                </a:solidFill>
                <a:latin typeface="Arial"/>
                <a:cs typeface="Arial"/>
              </a:rPr>
              <a:t>Use a book report template to start </a:t>
            </a:r>
            <a:r>
              <a:rPr lang="en-US" sz="2400" b="1" dirty="0" smtClean="0">
                <a:solidFill>
                  <a:srgbClr val="004B4C"/>
                </a:solidFill>
                <a:latin typeface="Arial"/>
                <a:cs typeface="Arial"/>
              </a:rPr>
              <a:t>making </a:t>
            </a:r>
            <a:r>
              <a:rPr lang="en-US" sz="2400" b="1" dirty="0">
                <a:solidFill>
                  <a:srgbClr val="004B4C"/>
                </a:solidFill>
                <a:latin typeface="Arial"/>
                <a:cs typeface="Arial"/>
              </a:rPr>
              <a:t>notes.</a:t>
            </a:r>
            <a:endParaRPr lang="en-US" sz="2400" b="1" dirty="0">
              <a:solidFill>
                <a:srgbClr val="004B4C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714" y="1572581"/>
            <a:ext cx="4577567" cy="342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1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9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charRg st="29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charRg st="29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74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charRg st="74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charRg st="74" end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1294" y="585741"/>
            <a:ext cx="7809275" cy="700072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80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Research</a:t>
            </a:r>
            <a:endParaRPr lang="en-US" sz="8000" b="1" baseline="30000" dirty="0" smtClean="0">
              <a:solidFill>
                <a:srgbClr val="004B4C"/>
              </a:solidFill>
              <a:latin typeface="Arial"/>
              <a:cs typeface="Arial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91294" y="1451470"/>
            <a:ext cx="8172118" cy="83617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6000" baseline="30000" dirty="0">
                <a:solidFill>
                  <a:srgbClr val="004B4C"/>
                </a:solidFill>
                <a:latin typeface="Arial"/>
                <a:cs typeface="Arial"/>
              </a:rPr>
              <a:t>Key information you should find</a:t>
            </a:r>
            <a:r>
              <a:rPr lang="en-US" sz="6000" baseline="30000" dirty="0" smtClean="0">
                <a:solidFill>
                  <a:srgbClr val="004B4C"/>
                </a:solidFill>
                <a:latin typeface="Arial"/>
                <a:cs typeface="Arial"/>
              </a:rPr>
              <a:t>:</a:t>
            </a:r>
            <a:endParaRPr lang="en-US" sz="6000" baseline="30000" dirty="0">
              <a:solidFill>
                <a:srgbClr val="004B4C"/>
              </a:solidFill>
              <a:latin typeface="Arial"/>
              <a:cs typeface="Arial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91294" y="2177206"/>
            <a:ext cx="3399962" cy="324214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4B4C"/>
                </a:solidFill>
                <a:latin typeface="Arial"/>
                <a:cs typeface="Arial"/>
              </a:rPr>
              <a:t>Title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4B4C"/>
                </a:solidFill>
                <a:latin typeface="Arial"/>
                <a:cs typeface="Arial"/>
              </a:rPr>
              <a:t>Author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4B4C"/>
                </a:solidFill>
                <a:latin typeface="Arial"/>
                <a:cs typeface="Arial"/>
              </a:rPr>
              <a:t>Year of publishing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4B4C"/>
                </a:solidFill>
                <a:latin typeface="Arial"/>
                <a:cs typeface="Arial"/>
              </a:rPr>
              <a:t>Genre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4B4C"/>
                </a:solidFill>
                <a:latin typeface="Arial"/>
                <a:cs typeface="Arial"/>
              </a:rPr>
              <a:t>Key characters</a:t>
            </a:r>
            <a:endParaRPr lang="en-US" sz="2400" dirty="0">
              <a:solidFill>
                <a:srgbClr val="004B4C"/>
              </a:solidFill>
              <a:latin typeface="Arial"/>
              <a:cs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61429" y="2177206"/>
            <a:ext cx="3399962" cy="324214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4B4C"/>
                </a:solidFill>
                <a:latin typeface="Arial"/>
                <a:cs typeface="Arial"/>
              </a:rPr>
              <a:t>Main events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4B4C"/>
                </a:solidFill>
                <a:latin typeface="Arial"/>
                <a:cs typeface="Arial"/>
              </a:rPr>
              <a:t>Settings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4B4C"/>
                </a:solidFill>
                <a:latin typeface="Arial"/>
                <a:cs typeface="Arial"/>
              </a:rPr>
              <a:t>Your opinions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4B4C"/>
                </a:solidFill>
                <a:latin typeface="Arial"/>
                <a:cs typeface="Arial"/>
              </a:rPr>
              <a:t>Recommendations</a:t>
            </a:r>
            <a:endParaRPr lang="en-US" sz="2400" dirty="0">
              <a:solidFill>
                <a:srgbClr val="004B4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025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1294" y="585741"/>
            <a:ext cx="7809275" cy="700072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80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Writing</a:t>
            </a:r>
            <a:endParaRPr lang="en-US" sz="8000" b="1" baseline="30000" dirty="0" smtClean="0">
              <a:solidFill>
                <a:srgbClr val="004B4C"/>
              </a:solidFill>
              <a:latin typeface="Arial"/>
              <a:cs typeface="Arial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91294" y="1451470"/>
            <a:ext cx="7864490" cy="39678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4B4C"/>
                </a:solidFill>
                <a:latin typeface="Arial"/>
                <a:cs typeface="Arial"/>
              </a:rPr>
              <a:t>Use paragraphs. New topic = new paragraph.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4B4C"/>
                </a:solidFill>
                <a:latin typeface="Arial"/>
                <a:cs typeface="Arial"/>
              </a:rPr>
              <a:t>No opinion. Only use your opinion when discussing how you liked the book &amp; if you would recommend it to others.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4B4C"/>
                </a:solidFill>
                <a:latin typeface="Arial"/>
                <a:cs typeface="Arial"/>
              </a:rPr>
              <a:t>Can contain headings &amp; sub headings.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4B4C"/>
                </a:solidFill>
                <a:latin typeface="Arial"/>
                <a:cs typeface="Arial"/>
              </a:rPr>
              <a:t>Can contain pictures or diagrams.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4B4C"/>
                </a:solidFill>
                <a:latin typeface="Arial"/>
                <a:cs typeface="Arial"/>
              </a:rPr>
              <a:t>Edit &amp; proofread.</a:t>
            </a:r>
            <a:endParaRPr lang="en-US" sz="2400" dirty="0">
              <a:solidFill>
                <a:srgbClr val="004B4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0219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98</Words>
  <Application>Microsoft Macintosh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Before</vt:lpstr>
      <vt:lpstr>Research</vt:lpstr>
      <vt:lpstr>Writing</vt:lpstr>
    </vt:vector>
  </TitlesOfParts>
  <Company>Burst 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King</dc:creator>
  <cp:lastModifiedBy>Peter King</cp:lastModifiedBy>
  <cp:revision>75</cp:revision>
  <dcterms:created xsi:type="dcterms:W3CDTF">2015-10-10T09:10:17Z</dcterms:created>
  <dcterms:modified xsi:type="dcterms:W3CDTF">2015-10-26T04:33:29Z</dcterms:modified>
</cp:coreProperties>
</file>