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4C"/>
    <a:srgbClr val="063C3B"/>
    <a:srgbClr val="123431"/>
    <a:srgbClr val="0F1312"/>
    <a:srgbClr val="000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88" autoAdjust="0"/>
  </p:normalViewPr>
  <p:slideViewPr>
    <p:cSldViewPr snapToGrid="0" snapToObjects="1">
      <p:cViewPr>
        <p:scale>
          <a:sx n="161" d="100"/>
          <a:sy n="161" d="100"/>
        </p:scale>
        <p:origin x="-1872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27/10/15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27/10/15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4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27/10/15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27/10/15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7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27/10/15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3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27/10/15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7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27/10/15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6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27/10/15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2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27/10/15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4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27/10/15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6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27/10/15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0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Green Light BG F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7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2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91294" y="567966"/>
            <a:ext cx="8085350" cy="16723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rgbClr val="004B4C"/>
                </a:solidFill>
                <a:latin typeface="Arial"/>
                <a:cs typeface="Arial"/>
              </a:rPr>
              <a:t>Are you up for some fun, fact-finding detective work? We hope so! Before you jump into writing a biography, you need to do some sniffing around — just like a detective — to get all the facts.</a:t>
            </a:r>
            <a:endParaRPr lang="en-US" sz="2200" dirty="0">
              <a:solidFill>
                <a:srgbClr val="004B4C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850" y="2112257"/>
            <a:ext cx="4159690" cy="399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55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1294" y="585741"/>
            <a:ext cx="7809275" cy="1591464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8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Well…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1293" y="1372586"/>
            <a:ext cx="5640115" cy="479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6000" b="1" baseline="30000" dirty="0">
                <a:solidFill>
                  <a:srgbClr val="004B4C"/>
                </a:solidFill>
                <a:latin typeface="Arial"/>
                <a:cs typeface="Arial"/>
              </a:rPr>
              <a:t>A biography is simply the story of a life.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6000" b="1" baseline="30000" dirty="0">
                <a:solidFill>
                  <a:srgbClr val="004B4C"/>
                </a:solidFill>
                <a:latin typeface="Arial"/>
                <a:cs typeface="Arial"/>
              </a:rPr>
              <a:t>Biographies can be just a few sentences long, or they can fill an entire book - or </a:t>
            </a:r>
            <a:r>
              <a:rPr lang="en-US" sz="6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two.</a:t>
            </a:r>
            <a:endParaRPr lang="en-US" sz="6000" b="1" dirty="0" smtClean="0">
              <a:solidFill>
                <a:srgbClr val="004B4C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052" y="3717121"/>
            <a:ext cx="3188667" cy="245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1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1294" y="585741"/>
            <a:ext cx="7809275" cy="826287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8000" b="1" baseline="30000" dirty="0">
                <a:solidFill>
                  <a:srgbClr val="004B4C"/>
                </a:solidFill>
                <a:latin typeface="Arial"/>
                <a:cs typeface="Arial"/>
              </a:rPr>
              <a:t>What is a Biography?</a:t>
            </a:r>
            <a:endParaRPr lang="en-US" sz="8000" b="1" baseline="30000" dirty="0" smtClean="0">
              <a:solidFill>
                <a:srgbClr val="004B4C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1294" y="1309479"/>
            <a:ext cx="8095506" cy="470939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4B4C"/>
                </a:solidFill>
                <a:latin typeface="Arial"/>
                <a:cs typeface="Arial"/>
              </a:rPr>
              <a:t>Very short biographies tell the basic facts of someone’s life and importance.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4B4C"/>
                </a:solidFill>
                <a:latin typeface="Arial"/>
                <a:cs typeface="Arial"/>
              </a:rPr>
              <a:t>Longer biographies include that basic information of course, with a lot more detail, but they also tell a good story</a:t>
            </a:r>
            <a: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rgbClr val="004B4C"/>
                </a:solidFill>
                <a:latin typeface="Arial"/>
                <a:cs typeface="Arial"/>
              </a:rPr>
              <a:t>For example: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rgbClr val="004B4C"/>
                </a:solidFill>
                <a:latin typeface="Arial"/>
                <a:cs typeface="Arial"/>
              </a:rPr>
              <a:t>Roger Llama lived an interesting life. He was a man with unique and rather questionable interests. Roger’s most consuming love was llamas. He adored them so much he changed his surname to Llama.</a:t>
            </a:r>
          </a:p>
        </p:txBody>
      </p:sp>
    </p:spTree>
    <p:extLst>
      <p:ext uri="{BB962C8B-B14F-4D97-AF65-F5344CB8AC3E}">
        <p14:creationId xmlns:p14="http://schemas.microsoft.com/office/powerpoint/2010/main" val="138025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1294" y="585741"/>
            <a:ext cx="7809275" cy="1591464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8000" b="1" baseline="30000" dirty="0">
                <a:solidFill>
                  <a:srgbClr val="004B4C"/>
                </a:solidFill>
                <a:latin typeface="Arial"/>
                <a:cs typeface="Arial"/>
              </a:rPr>
              <a:t>A well written biography…</a:t>
            </a:r>
            <a:endParaRPr lang="en-US" sz="8000" b="1" baseline="30000" dirty="0" smtClean="0">
              <a:solidFill>
                <a:srgbClr val="004B4C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1294" y="2177205"/>
            <a:ext cx="4172974" cy="397576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4B4C"/>
                </a:solidFill>
                <a:latin typeface="Arial"/>
                <a:cs typeface="Arial"/>
              </a:rPr>
              <a:t>Has a subject who has lived an interesting </a:t>
            </a:r>
            <a: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  <a:t>life.</a:t>
            </a:r>
            <a:endParaRPr lang="en-US" sz="2400" b="1" dirty="0">
              <a:solidFill>
                <a:srgbClr val="004B4C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317" y="1073903"/>
            <a:ext cx="32512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0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91294" y="567967"/>
            <a:ext cx="8038023" cy="56638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4B4C"/>
                </a:solidFill>
                <a:latin typeface="Arial"/>
                <a:cs typeface="Arial"/>
              </a:rPr>
              <a:t>Takes the reader into the world the subject lives or lived in.</a:t>
            </a:r>
            <a:endParaRPr lang="en-US" sz="2200" dirty="0">
              <a:solidFill>
                <a:srgbClr val="004B4C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225" y="1284124"/>
            <a:ext cx="5716726" cy="40215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00141" y="5620705"/>
            <a:ext cx="4841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baseline="30000" dirty="0">
                <a:solidFill>
                  <a:srgbClr val="004B4C"/>
                </a:solidFill>
                <a:latin typeface="Arial"/>
                <a:cs typeface="Arial"/>
              </a:rPr>
              <a:t>Roger’s </a:t>
            </a:r>
            <a:r>
              <a:rPr lang="en-US" sz="6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House</a:t>
            </a:r>
          </a:p>
        </p:txBody>
      </p:sp>
    </p:spTree>
    <p:extLst>
      <p:ext uri="{BB962C8B-B14F-4D97-AF65-F5344CB8AC3E}">
        <p14:creationId xmlns:p14="http://schemas.microsoft.com/office/powerpoint/2010/main" val="136927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91295" y="567967"/>
            <a:ext cx="6965274" cy="104909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4B4C"/>
                </a:solidFill>
                <a:latin typeface="Arial"/>
                <a:cs typeface="Arial"/>
              </a:rPr>
              <a:t>Contains important facts and details about the subject.</a:t>
            </a:r>
            <a:endParaRPr lang="en-US" sz="2200" dirty="0">
              <a:solidFill>
                <a:srgbClr val="004B4C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272" y="1490850"/>
            <a:ext cx="7294298" cy="439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35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91295" y="567967"/>
            <a:ext cx="6965274" cy="104909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4B4C"/>
                </a:solidFill>
                <a:latin typeface="Arial"/>
                <a:cs typeface="Arial"/>
              </a:rPr>
              <a:t>Shares information about the subject that the reader may not know.</a:t>
            </a:r>
            <a:endParaRPr lang="en-US" sz="2200" dirty="0">
              <a:solidFill>
                <a:srgbClr val="004B4C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44" y="1435693"/>
            <a:ext cx="7649546" cy="45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0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91294" y="567966"/>
            <a:ext cx="8022247" cy="15697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4B4C"/>
                </a:solidFill>
                <a:latin typeface="Arial"/>
                <a:cs typeface="Arial"/>
              </a:rPr>
              <a:t>Inspires the reader to take some action, whether that is to change an aspect of their own life, or read more about the subject and issues contained in the biography.</a:t>
            </a:r>
            <a:endParaRPr lang="en-US" sz="2200" dirty="0">
              <a:solidFill>
                <a:srgbClr val="004B4C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73" y="2137763"/>
            <a:ext cx="8181682" cy="376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0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91295" y="567967"/>
            <a:ext cx="7099368" cy="11832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4B4C"/>
                </a:solidFill>
                <a:latin typeface="Arial"/>
                <a:cs typeface="Arial"/>
              </a:rPr>
              <a:t>Is a story as exciting and gripping as a work of fiction.</a:t>
            </a:r>
            <a:endParaRPr lang="en-US" sz="2200" dirty="0">
              <a:solidFill>
                <a:srgbClr val="004B4C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16" y="1572596"/>
            <a:ext cx="7767568" cy="37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5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254</Words>
  <Application>Microsoft Macintosh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Well…</vt:lpstr>
      <vt:lpstr>What is a Biography?</vt:lpstr>
      <vt:lpstr>A well written biography…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Burst 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King</dc:creator>
  <cp:lastModifiedBy>Peter King</cp:lastModifiedBy>
  <cp:revision>92</cp:revision>
  <dcterms:created xsi:type="dcterms:W3CDTF">2015-10-10T09:10:17Z</dcterms:created>
  <dcterms:modified xsi:type="dcterms:W3CDTF">2015-10-27T00:39:36Z</dcterms:modified>
</cp:coreProperties>
</file>