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7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4C"/>
    <a:srgbClr val="063C3B"/>
    <a:srgbClr val="123431"/>
    <a:srgbClr val="0F1312"/>
    <a:srgbClr val="000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88" autoAdjust="0"/>
  </p:normalViewPr>
  <p:slideViewPr>
    <p:cSldViewPr snapToGrid="0" snapToObjects="1">
      <p:cViewPr>
        <p:scale>
          <a:sx n="161" d="100"/>
          <a:sy n="161" d="100"/>
        </p:scale>
        <p:origin x="-1872" y="-9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1C21EC-A62D-944E-B8DC-10079DC05B86}" type="datetimeFigureOut">
              <a:rPr lang="en-US" smtClean="0"/>
              <a:t>4/12/15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780214-5D43-3946-918A-76AF1D50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3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1C21EC-A62D-944E-B8DC-10079DC05B86}" type="datetimeFigureOut">
              <a:rPr lang="en-US" smtClean="0"/>
              <a:t>4/12/15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780214-5D43-3946-918A-76AF1D50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42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1C21EC-A62D-944E-B8DC-10079DC05B86}" type="datetimeFigureOut">
              <a:rPr lang="en-US" smtClean="0"/>
              <a:t>4/12/15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780214-5D43-3946-918A-76AF1D50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7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1C21EC-A62D-944E-B8DC-10079DC05B86}" type="datetimeFigureOut">
              <a:rPr lang="en-US" smtClean="0"/>
              <a:t>4/12/15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780214-5D43-3946-918A-76AF1D50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7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1C21EC-A62D-944E-B8DC-10079DC05B86}" type="datetimeFigureOut">
              <a:rPr lang="en-US" smtClean="0"/>
              <a:t>4/12/15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780214-5D43-3946-918A-76AF1D50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39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1C21EC-A62D-944E-B8DC-10079DC05B86}" type="datetimeFigureOut">
              <a:rPr lang="en-US" smtClean="0"/>
              <a:t>4/12/15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780214-5D43-3946-918A-76AF1D50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7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1C21EC-A62D-944E-B8DC-10079DC05B86}" type="datetimeFigureOut">
              <a:rPr lang="en-US" smtClean="0"/>
              <a:t>4/12/15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780214-5D43-3946-918A-76AF1D50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68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1C21EC-A62D-944E-B8DC-10079DC05B86}" type="datetimeFigureOut">
              <a:rPr lang="en-US" smtClean="0"/>
              <a:t>4/12/15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780214-5D43-3946-918A-76AF1D50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25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1C21EC-A62D-944E-B8DC-10079DC05B86}" type="datetimeFigureOut">
              <a:rPr lang="en-US" smtClean="0"/>
              <a:t>4/12/15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780214-5D43-3946-918A-76AF1D50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4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1C21EC-A62D-944E-B8DC-10079DC05B86}" type="datetimeFigureOut">
              <a:rPr lang="en-US" smtClean="0"/>
              <a:t>4/12/15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780214-5D43-3946-918A-76AF1D50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69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1C21EC-A62D-944E-B8DC-10079DC05B86}" type="datetimeFigureOut">
              <a:rPr lang="en-US" smtClean="0"/>
              <a:t>4/12/15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780214-5D43-3946-918A-76AF1D50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08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Green Light BG FA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74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24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1294" y="585740"/>
            <a:ext cx="7809275" cy="5756553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8000" b="1" baseline="30000" dirty="0">
                <a:solidFill>
                  <a:srgbClr val="004B4C"/>
                </a:solidFill>
                <a:latin typeface="Arial"/>
                <a:cs typeface="Arial"/>
              </a:rPr>
              <a:t>It is the opportunity to find out lots of details about your </a:t>
            </a:r>
            <a:r>
              <a:rPr lang="en-US" sz="8000" b="1" baseline="30000" dirty="0" err="1">
                <a:solidFill>
                  <a:srgbClr val="004B4C"/>
                </a:solidFill>
                <a:latin typeface="Arial"/>
                <a:cs typeface="Arial"/>
              </a:rPr>
              <a:t>favourite</a:t>
            </a:r>
            <a:r>
              <a:rPr lang="en-US" sz="8000" b="1" baseline="30000" dirty="0">
                <a:solidFill>
                  <a:srgbClr val="004B4C"/>
                </a:solidFill>
                <a:latin typeface="Arial"/>
                <a:cs typeface="Arial"/>
              </a:rPr>
              <a:t> author.</a:t>
            </a:r>
            <a:endParaRPr lang="en-US" sz="8000" b="1" baseline="30000" dirty="0" smtClean="0">
              <a:solidFill>
                <a:srgbClr val="004B4C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356" y="3051236"/>
            <a:ext cx="6154547" cy="285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18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1294" y="585741"/>
            <a:ext cx="7809275" cy="826287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8000" b="1" baseline="30000" dirty="0">
                <a:solidFill>
                  <a:srgbClr val="004B4C"/>
                </a:solidFill>
                <a:latin typeface="Arial"/>
                <a:cs typeface="Arial"/>
              </a:rPr>
              <a:t>You can learn about:</a:t>
            </a:r>
            <a:endParaRPr lang="en-US" sz="8000" b="1" baseline="30000" dirty="0" smtClean="0">
              <a:solidFill>
                <a:srgbClr val="004B4C"/>
              </a:solidFill>
              <a:latin typeface="Arial"/>
              <a:cs typeface="Arial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1294" y="1309479"/>
            <a:ext cx="8095506" cy="470939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b="1" dirty="0">
                <a:solidFill>
                  <a:srgbClr val="004B4C"/>
                </a:solidFill>
                <a:latin typeface="Arial"/>
                <a:cs typeface="Arial"/>
              </a:rPr>
              <a:t>Their history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b="1" dirty="0">
                <a:solidFill>
                  <a:srgbClr val="004B4C"/>
                </a:solidFill>
                <a:latin typeface="Arial"/>
                <a:cs typeface="Arial"/>
              </a:rPr>
              <a:t>How they write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b="1" dirty="0">
                <a:solidFill>
                  <a:srgbClr val="004B4C"/>
                </a:solidFill>
                <a:latin typeface="Arial"/>
                <a:cs typeface="Arial"/>
              </a:rPr>
              <a:t>Themes in their books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b="1" dirty="0">
                <a:solidFill>
                  <a:srgbClr val="004B4C"/>
                </a:solidFill>
                <a:latin typeface="Arial"/>
                <a:cs typeface="Arial"/>
              </a:rPr>
              <a:t>Their </a:t>
            </a:r>
            <a:r>
              <a:rPr lang="en-US" sz="2400" b="1" dirty="0" smtClean="0">
                <a:solidFill>
                  <a:srgbClr val="004B4C"/>
                </a:solidFill>
                <a:latin typeface="Arial"/>
                <a:cs typeface="Arial"/>
              </a:rPr>
              <a:t>writing</a:t>
            </a:r>
            <a:endParaRPr lang="en-US" sz="2400" b="1" dirty="0" smtClean="0">
              <a:solidFill>
                <a:srgbClr val="004B4C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284" y="2540583"/>
            <a:ext cx="4718911" cy="362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53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1294" y="585741"/>
            <a:ext cx="8495519" cy="913060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8000" b="1" baseline="30000" dirty="0">
                <a:solidFill>
                  <a:srgbClr val="004B4C"/>
                </a:solidFill>
                <a:latin typeface="Arial"/>
                <a:cs typeface="Arial"/>
              </a:rPr>
              <a:t>What is an author study?</a:t>
            </a:r>
            <a:endParaRPr lang="en-US" sz="8000" b="1" baseline="30000" dirty="0">
              <a:solidFill>
                <a:srgbClr val="004B4C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9051" y="1518724"/>
            <a:ext cx="77698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baseline="30000" dirty="0">
                <a:solidFill>
                  <a:srgbClr val="004B4C"/>
                </a:solidFill>
                <a:latin typeface="Arial"/>
                <a:cs typeface="Arial"/>
              </a:rPr>
              <a:t>It can also help you make personal connections with the author and their characters, as well as an author and their work.</a:t>
            </a:r>
            <a:endParaRPr lang="en-US" sz="6000" b="1" baseline="30000" dirty="0" smtClean="0">
              <a:solidFill>
                <a:srgbClr val="004B4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8106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1294" y="585741"/>
            <a:ext cx="7809275" cy="826287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8000" b="1" baseline="30000" dirty="0">
                <a:solidFill>
                  <a:srgbClr val="004B4C"/>
                </a:solidFill>
                <a:latin typeface="Arial"/>
                <a:cs typeface="Arial"/>
              </a:rPr>
              <a:t>What will I learn when I do an author study?</a:t>
            </a:r>
            <a:endParaRPr lang="en-US" sz="8000" b="1" baseline="30000" dirty="0" smtClean="0">
              <a:solidFill>
                <a:srgbClr val="004B4C"/>
              </a:solidFill>
              <a:latin typeface="Arial"/>
              <a:cs typeface="Arial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1294" y="2461189"/>
            <a:ext cx="8095506" cy="3123816"/>
          </a:xfrm>
        </p:spPr>
        <p:txBody>
          <a:bodyPr numCol="2"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b="1" dirty="0">
                <a:solidFill>
                  <a:srgbClr val="004B4C"/>
                </a:solidFill>
                <a:latin typeface="Arial"/>
                <a:cs typeface="Arial"/>
              </a:rPr>
              <a:t>You will be reading more so your literacy skills will improve.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b="1" dirty="0">
                <a:solidFill>
                  <a:srgbClr val="004B4C"/>
                </a:solidFill>
                <a:latin typeface="Arial"/>
                <a:cs typeface="Arial"/>
              </a:rPr>
              <a:t>You will be learning about an author’s life so your research skills will improve.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b="1" dirty="0">
                <a:solidFill>
                  <a:srgbClr val="004B4C"/>
                </a:solidFill>
                <a:latin typeface="Arial"/>
                <a:cs typeface="Arial"/>
              </a:rPr>
              <a:t>You will be responding and so your writing skills will improve</a:t>
            </a:r>
            <a:r>
              <a:rPr lang="en-US" sz="2400" b="1" dirty="0" smtClean="0">
                <a:solidFill>
                  <a:srgbClr val="004B4C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4B4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640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1294" y="585741"/>
            <a:ext cx="7809275" cy="826287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8000" b="1" baseline="30000" dirty="0">
                <a:solidFill>
                  <a:srgbClr val="004B4C"/>
                </a:solidFill>
                <a:latin typeface="Arial"/>
                <a:cs typeface="Arial"/>
              </a:rPr>
              <a:t>What will I learn when I do an author study?</a:t>
            </a:r>
            <a:endParaRPr lang="en-US" sz="8000" b="1" baseline="30000" dirty="0" smtClean="0">
              <a:solidFill>
                <a:srgbClr val="004B4C"/>
              </a:solidFill>
              <a:latin typeface="Arial"/>
              <a:cs typeface="Arial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1294" y="2469077"/>
            <a:ext cx="8095506" cy="1672346"/>
          </a:xfrm>
        </p:spPr>
        <p:txBody>
          <a:bodyPr numCol="2"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b="1" dirty="0" smtClean="0">
                <a:solidFill>
                  <a:srgbClr val="004B4C"/>
                </a:solidFill>
                <a:latin typeface="Arial"/>
                <a:cs typeface="Arial"/>
              </a:rPr>
              <a:t>You </a:t>
            </a:r>
            <a:r>
              <a:rPr lang="en-US" sz="2400" b="1" dirty="0">
                <a:solidFill>
                  <a:srgbClr val="004B4C"/>
                </a:solidFill>
                <a:latin typeface="Arial"/>
                <a:cs typeface="Arial"/>
              </a:rPr>
              <a:t>will be comparing and contrasting so your critical thinking skills will improve.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b="1" dirty="0">
                <a:solidFill>
                  <a:srgbClr val="004B4C"/>
                </a:solidFill>
                <a:latin typeface="Arial"/>
                <a:cs typeface="Arial"/>
              </a:rPr>
              <a:t>You will make stronger connections with books so your love of reading will increase.</a:t>
            </a:r>
            <a:endParaRPr lang="en-US" sz="2400" b="1" dirty="0" smtClean="0">
              <a:solidFill>
                <a:srgbClr val="004B4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0114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1294" y="585741"/>
            <a:ext cx="8495519" cy="1623018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8000" b="1" baseline="30000" dirty="0">
                <a:solidFill>
                  <a:srgbClr val="004B4C"/>
                </a:solidFill>
                <a:latin typeface="Arial"/>
                <a:cs typeface="Arial"/>
              </a:rPr>
              <a:t>How do I do </a:t>
            </a:r>
            <a:r>
              <a:rPr lang="en-US" sz="8000" b="1" baseline="30000" dirty="0" smtClean="0">
                <a:solidFill>
                  <a:srgbClr val="004B4C"/>
                </a:solidFill>
                <a:latin typeface="Arial"/>
                <a:cs typeface="Arial"/>
              </a:rPr>
              <a:t>an </a:t>
            </a:r>
            <a:br>
              <a:rPr lang="en-US" sz="8000" b="1" baseline="30000" dirty="0" smtClean="0">
                <a:solidFill>
                  <a:srgbClr val="004B4C"/>
                </a:solidFill>
                <a:latin typeface="Arial"/>
                <a:cs typeface="Arial"/>
              </a:rPr>
            </a:br>
            <a:r>
              <a:rPr lang="en-US" sz="8000" b="1" baseline="30000" dirty="0" smtClean="0">
                <a:solidFill>
                  <a:srgbClr val="004B4C"/>
                </a:solidFill>
                <a:latin typeface="Arial"/>
                <a:cs typeface="Arial"/>
              </a:rPr>
              <a:t>author </a:t>
            </a:r>
            <a:r>
              <a:rPr lang="en-US" sz="8000" b="1" baseline="30000" dirty="0">
                <a:solidFill>
                  <a:srgbClr val="004B4C"/>
                </a:solidFill>
                <a:latin typeface="Arial"/>
                <a:cs typeface="Arial"/>
              </a:rPr>
              <a:t>study?</a:t>
            </a:r>
            <a:endParaRPr lang="en-US" sz="8000" b="1" baseline="30000" dirty="0">
              <a:solidFill>
                <a:srgbClr val="004B4C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9051" y="2224536"/>
            <a:ext cx="77698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baseline="30000" dirty="0">
                <a:solidFill>
                  <a:srgbClr val="004B4C"/>
                </a:solidFill>
                <a:latin typeface="Arial"/>
                <a:cs typeface="Arial"/>
              </a:rPr>
              <a:t>It’s simple!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91294" y="2997601"/>
            <a:ext cx="8095506" cy="2524298"/>
          </a:xfrm>
        </p:spPr>
        <p:txBody>
          <a:bodyPr numCol="2"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b="1" dirty="0">
                <a:solidFill>
                  <a:srgbClr val="004B4C"/>
                </a:solidFill>
                <a:latin typeface="Arial"/>
                <a:cs typeface="Arial"/>
              </a:rPr>
              <a:t>You choose an author you like or want to learn more about</a:t>
            </a:r>
            <a:r>
              <a:rPr lang="en-US" sz="2400" b="1" dirty="0" smtClean="0">
                <a:solidFill>
                  <a:srgbClr val="004B4C"/>
                </a:solidFill>
                <a:latin typeface="Arial"/>
                <a:cs typeface="Arial"/>
              </a:rPr>
              <a:t>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b="1" dirty="0" smtClean="0">
                <a:solidFill>
                  <a:srgbClr val="004B4C"/>
                </a:solidFill>
                <a:latin typeface="Arial"/>
                <a:cs typeface="Arial"/>
              </a:rPr>
              <a:t>You </a:t>
            </a:r>
            <a:r>
              <a:rPr lang="en-US" sz="2400" b="1" dirty="0">
                <a:solidFill>
                  <a:srgbClr val="004B4C"/>
                </a:solidFill>
                <a:latin typeface="Arial"/>
                <a:cs typeface="Arial"/>
              </a:rPr>
              <a:t>read two or more of their books.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b="1" dirty="0">
                <a:solidFill>
                  <a:srgbClr val="004B4C"/>
                </a:solidFill>
                <a:latin typeface="Arial"/>
                <a:cs typeface="Arial"/>
              </a:rPr>
              <a:t>You complete a range of enjoyable activities in a little project.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b="1" dirty="0">
                <a:solidFill>
                  <a:srgbClr val="004B4C"/>
                </a:solidFill>
                <a:latin typeface="Arial"/>
                <a:cs typeface="Arial"/>
              </a:rPr>
              <a:t>You present your findings to the class!</a:t>
            </a:r>
            <a:endParaRPr lang="en-US" sz="2400" b="1" dirty="0" smtClean="0">
              <a:solidFill>
                <a:srgbClr val="004B4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5448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201</Words>
  <Application>Microsoft Macintosh PowerPoint</Application>
  <PresentationFormat>On-screen Show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It is the opportunity to find out lots of details about your favourite author.</vt:lpstr>
      <vt:lpstr>You can learn about:</vt:lpstr>
      <vt:lpstr>What is an author study?</vt:lpstr>
      <vt:lpstr>What will I learn when I do an author study?</vt:lpstr>
      <vt:lpstr>What will I learn when I do an author study?</vt:lpstr>
      <vt:lpstr>How do I do an  author study?</vt:lpstr>
    </vt:vector>
  </TitlesOfParts>
  <Company>Burst Creative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King</dc:creator>
  <cp:lastModifiedBy>Peter King</cp:lastModifiedBy>
  <cp:revision>104</cp:revision>
  <dcterms:created xsi:type="dcterms:W3CDTF">2015-10-10T09:10:17Z</dcterms:created>
  <dcterms:modified xsi:type="dcterms:W3CDTF">2015-12-04T06:36:46Z</dcterms:modified>
</cp:coreProperties>
</file>